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</p:sldIdLst>
  <p:sldSz cx="6858000" cy="9906000" type="A4"/>
  <p:notesSz cx="6819900" cy="99187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3918" autoAdjust="0"/>
    <p:restoredTop sz="94660"/>
  </p:normalViewPr>
  <p:slideViewPr>
    <p:cSldViewPr snapToGrid="0">
      <p:cViewPr varScale="1">
        <p:scale>
          <a:sx n="77" d="100"/>
          <a:sy n="77" d="100"/>
        </p:scale>
        <p:origin x="2916" y="120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en-US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59409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617367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73469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0155946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92688704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6232108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274218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8534810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en-US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6129972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8576212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788767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2DC756D-4B76-4F08-81B2-2CD5AB755C55}" type="datetimeFigureOut">
              <a:rPr lang="en-GB" smtClean="0"/>
              <a:t>22/11/2021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2DA892D-50B0-477C-81F4-A3A652EDADC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961355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61226099-E3B4-4300-A1FE-6D8D08264ACD}"/>
              </a:ext>
            </a:extLst>
          </p:cNvPr>
          <p:cNvSpPr/>
          <p:nvPr/>
        </p:nvSpPr>
        <p:spPr>
          <a:xfrm>
            <a:off x="1602477" y="-35167"/>
            <a:ext cx="3625929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3200" b="0" cap="none" spc="0" dirty="0">
                <a:ln w="0"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Time Capsule Design</a:t>
            </a: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45D743A6-6BC3-4137-98D2-B3BB7B247314}"/>
              </a:ext>
            </a:extLst>
          </p:cNvPr>
          <p:cNvSpPr txBox="1"/>
          <p:nvPr/>
        </p:nvSpPr>
        <p:spPr>
          <a:xfrm>
            <a:off x="59688" y="1283212"/>
            <a:ext cx="6711505" cy="1538883"/>
          </a:xfrm>
          <a:prstGeom prst="rect">
            <a:avLst/>
          </a:prstGeom>
          <a:solidFill>
            <a:schemeClr val="accent5">
              <a:lumMod val="40000"/>
              <a:lumOff val="60000"/>
            </a:schemeClr>
          </a:solidFill>
        </p:spPr>
        <p:txBody>
          <a:bodyPr wrap="square" rtlCol="0">
            <a:spAutoFit/>
          </a:bodyPr>
          <a:lstStyle/>
          <a:p>
            <a:r>
              <a:rPr lang="en-GB" b="1" i="1" dirty="0"/>
              <a:t>YOUR TASK:</a:t>
            </a:r>
          </a:p>
          <a:p>
            <a:r>
              <a:rPr lang="en-GB" sz="1400" i="1" dirty="0"/>
              <a:t>Design the time capsule that will be sealed and sunk in the grounds of our new school in May 2022.  The competition rules are: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Your design must incorporate elements made of materials found at the Farm Lane site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Your drawing must be clear and fit within the box below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The features of your design must be clearly labelled and include any necessary explanation</a:t>
            </a:r>
          </a:p>
          <a:p>
            <a:pPr marL="171450" indent="-171450">
              <a:buFont typeface="Arial" panose="020B0604020202020204" pitchFamily="34" charset="0"/>
              <a:buChar char="•"/>
            </a:pPr>
            <a:r>
              <a:rPr lang="en-GB" sz="1200" dirty="0"/>
              <a:t>Your design does NOT have to include any information about what will go inside the capsule.</a:t>
            </a: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id="{3C8E8993-8209-4B55-AF3C-E92664A58227}"/>
              </a:ext>
            </a:extLst>
          </p:cNvPr>
          <p:cNvSpPr txBox="1"/>
          <p:nvPr/>
        </p:nvSpPr>
        <p:spPr>
          <a:xfrm>
            <a:off x="59688" y="2937719"/>
            <a:ext cx="6711505" cy="600164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  <a:p>
            <a:endParaRPr lang="en-GB" sz="1200" dirty="0"/>
          </a:p>
        </p:txBody>
      </p:sp>
      <p:sp>
        <p:nvSpPr>
          <p:cNvPr id="2" name="Rectangle 1">
            <a:extLst>
              <a:ext uri="{FF2B5EF4-FFF2-40B4-BE49-F238E27FC236}">
                <a16:creationId xmlns:a16="http://schemas.microsoft.com/office/drawing/2014/main" id="{B1E9197C-BA9E-4BE0-A2C8-DD569364ECA3}"/>
              </a:ext>
            </a:extLst>
          </p:cNvPr>
          <p:cNvSpPr/>
          <p:nvPr/>
        </p:nvSpPr>
        <p:spPr>
          <a:xfrm>
            <a:off x="1029566" y="356992"/>
            <a:ext cx="4985724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2700" cmpd="sng">
                  <a:solidFill>
                    <a:srgbClr val="002060"/>
                  </a:solidFill>
                  <a:prstDash val="solid"/>
                </a:ln>
                <a:gradFill>
                  <a:gsLst>
                    <a:gs pos="0">
                      <a:schemeClr val="accent2"/>
                    </a:gs>
                    <a:gs pos="4000">
                      <a:schemeClr val="accent4">
                        <a:lumMod val="60000"/>
                        <a:lumOff val="40000"/>
                      </a:schemeClr>
                    </a:gs>
                    <a:gs pos="87000">
                      <a:schemeClr val="accent4">
                        <a:lumMod val="20000"/>
                        <a:lumOff val="80000"/>
                      </a:schemeClr>
                    </a:gs>
                  </a:gsLst>
                  <a:lin ang="5400000"/>
                </a:gradFill>
                <a:effectLst/>
              </a:rPr>
              <a:t>The Competition</a:t>
            </a:r>
          </a:p>
        </p:txBody>
      </p:sp>
      <p:sp>
        <p:nvSpPr>
          <p:cNvPr id="3" name="Rectangle: Rounded Corners 2">
            <a:extLst>
              <a:ext uri="{FF2B5EF4-FFF2-40B4-BE49-F238E27FC236}">
                <a16:creationId xmlns:a16="http://schemas.microsoft.com/office/drawing/2014/main" id="{A4E3B675-1D83-41A3-A876-34C502A948C8}"/>
              </a:ext>
            </a:extLst>
          </p:cNvPr>
          <p:cNvSpPr/>
          <p:nvPr/>
        </p:nvSpPr>
        <p:spPr>
          <a:xfrm>
            <a:off x="59688" y="9068844"/>
            <a:ext cx="6711505" cy="638827"/>
          </a:xfrm>
          <a:prstGeom prst="roundRect">
            <a:avLst/>
          </a:prstGeom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b="1" dirty="0"/>
              <a:t>The deadline for submitting your completed design is: </a:t>
            </a:r>
          </a:p>
          <a:p>
            <a:pPr algn="ctr"/>
            <a:r>
              <a:rPr lang="en-GB" b="1" dirty="0"/>
              <a:t>TUESDAY 7</a:t>
            </a:r>
            <a:r>
              <a:rPr lang="en-GB" b="1" baseline="30000" dirty="0"/>
              <a:t>TH</a:t>
            </a:r>
            <a:r>
              <a:rPr lang="en-GB" b="1" dirty="0"/>
              <a:t> DECEMBER </a:t>
            </a:r>
          </a:p>
        </p:txBody>
      </p:sp>
    </p:spTree>
    <p:extLst>
      <p:ext uri="{BB962C8B-B14F-4D97-AF65-F5344CB8AC3E}">
        <p14:creationId xmlns:p14="http://schemas.microsoft.com/office/powerpoint/2010/main" val="181821261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95</TotalTime>
  <Words>102</Words>
  <Application>Microsoft Office PowerPoint</Application>
  <PresentationFormat>A4 Paper (210x297 mm)</PresentationFormat>
  <Paragraphs>40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Calibri Light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Danielle Cox</dc:creator>
  <cp:lastModifiedBy>Alison Cox</cp:lastModifiedBy>
  <cp:revision>5</cp:revision>
  <cp:lastPrinted>2021-11-22T16:35:56Z</cp:lastPrinted>
  <dcterms:created xsi:type="dcterms:W3CDTF">2021-11-15T15:26:59Z</dcterms:created>
  <dcterms:modified xsi:type="dcterms:W3CDTF">2021-11-22T16:52:38Z</dcterms:modified>
</cp:coreProperties>
</file>