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sldIdLst>
    <p:sldId id="256" r:id="rId5"/>
    <p:sldId id="257" r:id="rId6"/>
    <p:sldId id="258" r:id="rId7"/>
    <p:sldId id="260" r:id="rId8"/>
    <p:sldId id="261"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varScale="1">
        <p:scale>
          <a:sx n="66" d="100"/>
          <a:sy n="66" d="100"/>
        </p:scale>
        <p:origin x="0" y="0"/>
      </p:cViewPr>
      <p:guideLst/>
    </p:cSldViewPr>
  </p:slide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2AD34E-0753-D100-4B04-535AAC95F244}"/>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6951E0E8-2A5F-9130-0757-3FD1D9BFB19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F31FB3FD-0DAA-E339-A388-0C474EC4E5D7}"/>
              </a:ext>
            </a:extLst>
          </p:cNvPr>
          <p:cNvSpPr>
            <a:spLocks noGrp="1"/>
          </p:cNvSpPr>
          <p:nvPr>
            <p:ph type="dt" sz="half" idx="10"/>
          </p:nvPr>
        </p:nvSpPr>
        <p:spPr/>
        <p:txBody>
          <a:bodyPr/>
          <a:lstStyle/>
          <a:p>
            <a:fld id="{20044E2F-8469-414E-9634-311BA1623560}" type="datetimeFigureOut">
              <a:rPr lang="en-US" smtClean="0"/>
              <a:t>6/9/2023</a:t>
            </a:fld>
            <a:endParaRPr lang="en-US"/>
          </a:p>
        </p:txBody>
      </p:sp>
      <p:sp>
        <p:nvSpPr>
          <p:cNvPr id="5" name="Footer Placeholder 4">
            <a:extLst>
              <a:ext uri="{FF2B5EF4-FFF2-40B4-BE49-F238E27FC236}">
                <a16:creationId xmlns:a16="http://schemas.microsoft.com/office/drawing/2014/main" id="{00FEDD5E-1656-A4AF-6038-D0B9F0935A5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46056D0-ADB5-E7C2-D071-605FFD65D103}"/>
              </a:ext>
            </a:extLst>
          </p:cNvPr>
          <p:cNvSpPr>
            <a:spLocks noGrp="1"/>
          </p:cNvSpPr>
          <p:nvPr>
            <p:ph type="sldNum" sz="quarter" idx="12"/>
          </p:nvPr>
        </p:nvSpPr>
        <p:spPr/>
        <p:txBody>
          <a:bodyPr/>
          <a:lstStyle/>
          <a:p>
            <a:fld id="{CD7B2D37-6702-524E-B81B-27EFAA535A18}" type="slidenum">
              <a:rPr lang="en-US" smtClean="0"/>
              <a:t>‹#›</a:t>
            </a:fld>
            <a:endParaRPr lang="en-US"/>
          </a:p>
        </p:txBody>
      </p:sp>
    </p:spTree>
    <p:extLst>
      <p:ext uri="{BB962C8B-B14F-4D97-AF65-F5344CB8AC3E}">
        <p14:creationId xmlns:p14="http://schemas.microsoft.com/office/powerpoint/2010/main" val="16726440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9A18AD-84E8-D188-F4A1-A42A6AF9B39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17DC9830-30B9-5F43-388F-35B10231FCB1}"/>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7CBE80F-1EF3-8494-7995-F211D9B324D1}"/>
              </a:ext>
            </a:extLst>
          </p:cNvPr>
          <p:cNvSpPr>
            <a:spLocks noGrp="1"/>
          </p:cNvSpPr>
          <p:nvPr>
            <p:ph type="dt" sz="half" idx="10"/>
          </p:nvPr>
        </p:nvSpPr>
        <p:spPr/>
        <p:txBody>
          <a:bodyPr/>
          <a:lstStyle/>
          <a:p>
            <a:fld id="{20044E2F-8469-414E-9634-311BA1623560}" type="datetimeFigureOut">
              <a:rPr lang="en-US" smtClean="0"/>
              <a:t>6/9/2023</a:t>
            </a:fld>
            <a:endParaRPr lang="en-US"/>
          </a:p>
        </p:txBody>
      </p:sp>
      <p:sp>
        <p:nvSpPr>
          <p:cNvPr id="5" name="Footer Placeholder 4">
            <a:extLst>
              <a:ext uri="{FF2B5EF4-FFF2-40B4-BE49-F238E27FC236}">
                <a16:creationId xmlns:a16="http://schemas.microsoft.com/office/drawing/2014/main" id="{C546F35E-B8EE-134E-87A1-DC96AD05DB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30A01C0-428A-5371-FF62-063EC7F4E383}"/>
              </a:ext>
            </a:extLst>
          </p:cNvPr>
          <p:cNvSpPr>
            <a:spLocks noGrp="1"/>
          </p:cNvSpPr>
          <p:nvPr>
            <p:ph type="sldNum" sz="quarter" idx="12"/>
          </p:nvPr>
        </p:nvSpPr>
        <p:spPr/>
        <p:txBody>
          <a:bodyPr/>
          <a:lstStyle/>
          <a:p>
            <a:fld id="{CD7B2D37-6702-524E-B81B-27EFAA535A18}" type="slidenum">
              <a:rPr lang="en-US" smtClean="0"/>
              <a:t>‹#›</a:t>
            </a:fld>
            <a:endParaRPr lang="en-US"/>
          </a:p>
        </p:txBody>
      </p:sp>
    </p:spTree>
    <p:extLst>
      <p:ext uri="{BB962C8B-B14F-4D97-AF65-F5344CB8AC3E}">
        <p14:creationId xmlns:p14="http://schemas.microsoft.com/office/powerpoint/2010/main" val="1649304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8EF1D3-86E4-CA9F-535E-DA0BF02B6F91}"/>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33846917-55D3-DD85-A320-BFB86F97455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898553A8-8FE4-9917-08FA-ECD593CDF830}"/>
              </a:ext>
            </a:extLst>
          </p:cNvPr>
          <p:cNvSpPr>
            <a:spLocks noGrp="1"/>
          </p:cNvSpPr>
          <p:nvPr>
            <p:ph type="dt" sz="half" idx="10"/>
          </p:nvPr>
        </p:nvSpPr>
        <p:spPr/>
        <p:txBody>
          <a:bodyPr/>
          <a:lstStyle/>
          <a:p>
            <a:fld id="{20044E2F-8469-414E-9634-311BA1623560}" type="datetimeFigureOut">
              <a:rPr lang="en-US" smtClean="0"/>
              <a:t>6/9/2023</a:t>
            </a:fld>
            <a:endParaRPr lang="en-US"/>
          </a:p>
        </p:txBody>
      </p:sp>
      <p:sp>
        <p:nvSpPr>
          <p:cNvPr id="5" name="Footer Placeholder 4">
            <a:extLst>
              <a:ext uri="{FF2B5EF4-FFF2-40B4-BE49-F238E27FC236}">
                <a16:creationId xmlns:a16="http://schemas.microsoft.com/office/drawing/2014/main" id="{80ECE905-1AE0-876C-0C92-E642E94990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EE489F4-1B2E-9336-B71F-943EC5DED3D7}"/>
              </a:ext>
            </a:extLst>
          </p:cNvPr>
          <p:cNvSpPr>
            <a:spLocks noGrp="1"/>
          </p:cNvSpPr>
          <p:nvPr>
            <p:ph type="sldNum" sz="quarter" idx="12"/>
          </p:nvPr>
        </p:nvSpPr>
        <p:spPr/>
        <p:txBody>
          <a:bodyPr/>
          <a:lstStyle/>
          <a:p>
            <a:fld id="{CD7B2D37-6702-524E-B81B-27EFAA535A18}" type="slidenum">
              <a:rPr lang="en-US" smtClean="0"/>
              <a:t>‹#›</a:t>
            </a:fld>
            <a:endParaRPr lang="en-US"/>
          </a:p>
        </p:txBody>
      </p:sp>
    </p:spTree>
    <p:extLst>
      <p:ext uri="{BB962C8B-B14F-4D97-AF65-F5344CB8AC3E}">
        <p14:creationId xmlns:p14="http://schemas.microsoft.com/office/powerpoint/2010/main" val="8726634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45BE2B-BAFF-7014-EC3C-AB45D24975A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2FE45BD-D770-50A0-1673-C6F57C6DDDEC}"/>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DB0D8AE8-5C91-23A5-9FCA-35C52EED5F4C}"/>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9D0B6EE9-4917-90F6-EA66-561A5E3D3133}"/>
              </a:ext>
            </a:extLst>
          </p:cNvPr>
          <p:cNvSpPr>
            <a:spLocks noGrp="1"/>
          </p:cNvSpPr>
          <p:nvPr>
            <p:ph type="dt" sz="half" idx="10"/>
          </p:nvPr>
        </p:nvSpPr>
        <p:spPr/>
        <p:txBody>
          <a:bodyPr/>
          <a:lstStyle/>
          <a:p>
            <a:fld id="{20044E2F-8469-414E-9634-311BA1623560}" type="datetimeFigureOut">
              <a:rPr lang="en-US" smtClean="0"/>
              <a:t>6/9/2023</a:t>
            </a:fld>
            <a:endParaRPr lang="en-US"/>
          </a:p>
        </p:txBody>
      </p:sp>
      <p:sp>
        <p:nvSpPr>
          <p:cNvPr id="6" name="Footer Placeholder 5">
            <a:extLst>
              <a:ext uri="{FF2B5EF4-FFF2-40B4-BE49-F238E27FC236}">
                <a16:creationId xmlns:a16="http://schemas.microsoft.com/office/drawing/2014/main" id="{52480F92-2691-DA65-C7EB-0186B87E9CC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7D0307B-A8F9-59FF-B82D-DF196361B8A3}"/>
              </a:ext>
            </a:extLst>
          </p:cNvPr>
          <p:cNvSpPr>
            <a:spLocks noGrp="1"/>
          </p:cNvSpPr>
          <p:nvPr>
            <p:ph type="sldNum" sz="quarter" idx="12"/>
          </p:nvPr>
        </p:nvSpPr>
        <p:spPr/>
        <p:txBody>
          <a:bodyPr/>
          <a:lstStyle/>
          <a:p>
            <a:fld id="{CD7B2D37-6702-524E-B81B-27EFAA535A18}" type="slidenum">
              <a:rPr lang="en-US" smtClean="0"/>
              <a:t>‹#›</a:t>
            </a:fld>
            <a:endParaRPr lang="en-US"/>
          </a:p>
        </p:txBody>
      </p:sp>
    </p:spTree>
    <p:extLst>
      <p:ext uri="{BB962C8B-B14F-4D97-AF65-F5344CB8AC3E}">
        <p14:creationId xmlns:p14="http://schemas.microsoft.com/office/powerpoint/2010/main" val="4062705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5D83BF-7688-67AD-A3CE-0D9BE4B34597}"/>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32DBB3B-446E-DF3F-4C44-B21333AF652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C408CF09-BCCD-FCEB-649A-F965EF8230C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2B9CBB84-1128-4E84-5EBE-28C16AD5DD7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6A649103-1257-DD1D-8AEF-D1F55813772E}"/>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C7908542-2A6E-F71C-5915-E41C083750F1}"/>
              </a:ext>
            </a:extLst>
          </p:cNvPr>
          <p:cNvSpPr>
            <a:spLocks noGrp="1"/>
          </p:cNvSpPr>
          <p:nvPr>
            <p:ph type="dt" sz="half" idx="10"/>
          </p:nvPr>
        </p:nvSpPr>
        <p:spPr/>
        <p:txBody>
          <a:bodyPr/>
          <a:lstStyle/>
          <a:p>
            <a:fld id="{20044E2F-8469-414E-9634-311BA1623560}" type="datetimeFigureOut">
              <a:rPr lang="en-US" smtClean="0"/>
              <a:t>6/9/2023</a:t>
            </a:fld>
            <a:endParaRPr lang="en-US"/>
          </a:p>
        </p:txBody>
      </p:sp>
      <p:sp>
        <p:nvSpPr>
          <p:cNvPr id="8" name="Footer Placeholder 7">
            <a:extLst>
              <a:ext uri="{FF2B5EF4-FFF2-40B4-BE49-F238E27FC236}">
                <a16:creationId xmlns:a16="http://schemas.microsoft.com/office/drawing/2014/main" id="{CBE4CFBC-94AC-ECE3-04DC-F96DF71CC70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34AACFE8-4CD6-9FA3-21F7-024F32ECB7AB}"/>
              </a:ext>
            </a:extLst>
          </p:cNvPr>
          <p:cNvSpPr>
            <a:spLocks noGrp="1"/>
          </p:cNvSpPr>
          <p:nvPr>
            <p:ph type="sldNum" sz="quarter" idx="12"/>
          </p:nvPr>
        </p:nvSpPr>
        <p:spPr/>
        <p:txBody>
          <a:bodyPr/>
          <a:lstStyle/>
          <a:p>
            <a:fld id="{CD7B2D37-6702-524E-B81B-27EFAA535A18}" type="slidenum">
              <a:rPr lang="en-US" smtClean="0"/>
              <a:t>‹#›</a:t>
            </a:fld>
            <a:endParaRPr lang="en-US"/>
          </a:p>
        </p:txBody>
      </p:sp>
    </p:spTree>
    <p:extLst>
      <p:ext uri="{BB962C8B-B14F-4D97-AF65-F5344CB8AC3E}">
        <p14:creationId xmlns:p14="http://schemas.microsoft.com/office/powerpoint/2010/main" val="38147186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8C5B5F-A333-76A8-40D5-E970269B16EF}"/>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B474B6FD-25F8-5530-5369-C6ECDBD728AD}"/>
              </a:ext>
            </a:extLst>
          </p:cNvPr>
          <p:cNvSpPr>
            <a:spLocks noGrp="1"/>
          </p:cNvSpPr>
          <p:nvPr>
            <p:ph type="dt" sz="half" idx="10"/>
          </p:nvPr>
        </p:nvSpPr>
        <p:spPr/>
        <p:txBody>
          <a:bodyPr/>
          <a:lstStyle/>
          <a:p>
            <a:fld id="{20044E2F-8469-414E-9634-311BA1623560}" type="datetimeFigureOut">
              <a:rPr lang="en-US" smtClean="0"/>
              <a:t>6/9/2023</a:t>
            </a:fld>
            <a:endParaRPr lang="en-US"/>
          </a:p>
        </p:txBody>
      </p:sp>
      <p:sp>
        <p:nvSpPr>
          <p:cNvPr id="4" name="Footer Placeholder 3">
            <a:extLst>
              <a:ext uri="{FF2B5EF4-FFF2-40B4-BE49-F238E27FC236}">
                <a16:creationId xmlns:a16="http://schemas.microsoft.com/office/drawing/2014/main" id="{6C30457F-90C2-3808-6B95-A085B600893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6530BAB-49F6-8601-F45B-A83C2518B79C}"/>
              </a:ext>
            </a:extLst>
          </p:cNvPr>
          <p:cNvSpPr>
            <a:spLocks noGrp="1"/>
          </p:cNvSpPr>
          <p:nvPr>
            <p:ph type="sldNum" sz="quarter" idx="12"/>
          </p:nvPr>
        </p:nvSpPr>
        <p:spPr/>
        <p:txBody>
          <a:bodyPr/>
          <a:lstStyle/>
          <a:p>
            <a:fld id="{CD7B2D37-6702-524E-B81B-27EFAA535A18}" type="slidenum">
              <a:rPr lang="en-US" smtClean="0"/>
              <a:t>‹#›</a:t>
            </a:fld>
            <a:endParaRPr lang="en-US"/>
          </a:p>
        </p:txBody>
      </p:sp>
    </p:spTree>
    <p:extLst>
      <p:ext uri="{BB962C8B-B14F-4D97-AF65-F5344CB8AC3E}">
        <p14:creationId xmlns:p14="http://schemas.microsoft.com/office/powerpoint/2010/main" val="17795063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BFACE8F-82DE-DD73-F806-24C21816E520}"/>
              </a:ext>
            </a:extLst>
          </p:cNvPr>
          <p:cNvSpPr>
            <a:spLocks noGrp="1"/>
          </p:cNvSpPr>
          <p:nvPr>
            <p:ph type="dt" sz="half" idx="10"/>
          </p:nvPr>
        </p:nvSpPr>
        <p:spPr/>
        <p:txBody>
          <a:bodyPr/>
          <a:lstStyle/>
          <a:p>
            <a:fld id="{20044E2F-8469-414E-9634-311BA1623560}" type="datetimeFigureOut">
              <a:rPr lang="en-US" smtClean="0"/>
              <a:t>6/9/2023</a:t>
            </a:fld>
            <a:endParaRPr lang="en-US"/>
          </a:p>
        </p:txBody>
      </p:sp>
      <p:sp>
        <p:nvSpPr>
          <p:cNvPr id="3" name="Footer Placeholder 2">
            <a:extLst>
              <a:ext uri="{FF2B5EF4-FFF2-40B4-BE49-F238E27FC236}">
                <a16:creationId xmlns:a16="http://schemas.microsoft.com/office/drawing/2014/main" id="{656C3B64-3535-07FC-A138-949A106C480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1A130E0-CE03-3A47-1CEA-3F33A5F0A397}"/>
              </a:ext>
            </a:extLst>
          </p:cNvPr>
          <p:cNvSpPr>
            <a:spLocks noGrp="1"/>
          </p:cNvSpPr>
          <p:nvPr>
            <p:ph type="sldNum" sz="quarter" idx="12"/>
          </p:nvPr>
        </p:nvSpPr>
        <p:spPr/>
        <p:txBody>
          <a:bodyPr/>
          <a:lstStyle/>
          <a:p>
            <a:fld id="{CD7B2D37-6702-524E-B81B-27EFAA535A18}" type="slidenum">
              <a:rPr lang="en-US" smtClean="0"/>
              <a:t>‹#›</a:t>
            </a:fld>
            <a:endParaRPr lang="en-US"/>
          </a:p>
        </p:txBody>
      </p:sp>
    </p:spTree>
    <p:extLst>
      <p:ext uri="{BB962C8B-B14F-4D97-AF65-F5344CB8AC3E}">
        <p14:creationId xmlns:p14="http://schemas.microsoft.com/office/powerpoint/2010/main" val="37032746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8A866-BEB1-F774-73D5-4071A1403EC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DE8CE3B8-3E7B-EE3D-E85F-572B41DA643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57A35080-5248-A25C-0FBA-78D1645CFF5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A7F51C5-D9C1-A573-58EC-53F0C06BFD63}"/>
              </a:ext>
            </a:extLst>
          </p:cNvPr>
          <p:cNvSpPr>
            <a:spLocks noGrp="1"/>
          </p:cNvSpPr>
          <p:nvPr>
            <p:ph type="dt" sz="half" idx="10"/>
          </p:nvPr>
        </p:nvSpPr>
        <p:spPr/>
        <p:txBody>
          <a:bodyPr/>
          <a:lstStyle/>
          <a:p>
            <a:fld id="{20044E2F-8469-414E-9634-311BA1623560}" type="datetimeFigureOut">
              <a:rPr lang="en-US" smtClean="0"/>
              <a:t>6/9/2023</a:t>
            </a:fld>
            <a:endParaRPr lang="en-US"/>
          </a:p>
        </p:txBody>
      </p:sp>
      <p:sp>
        <p:nvSpPr>
          <p:cNvPr id="6" name="Footer Placeholder 5">
            <a:extLst>
              <a:ext uri="{FF2B5EF4-FFF2-40B4-BE49-F238E27FC236}">
                <a16:creationId xmlns:a16="http://schemas.microsoft.com/office/drawing/2014/main" id="{0AB1733F-D6EC-5327-1CA3-02146496E53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B3785F0-F2D4-96DC-7F8F-E92C9AA8F900}"/>
              </a:ext>
            </a:extLst>
          </p:cNvPr>
          <p:cNvSpPr>
            <a:spLocks noGrp="1"/>
          </p:cNvSpPr>
          <p:nvPr>
            <p:ph type="sldNum" sz="quarter" idx="12"/>
          </p:nvPr>
        </p:nvSpPr>
        <p:spPr/>
        <p:txBody>
          <a:bodyPr/>
          <a:lstStyle/>
          <a:p>
            <a:fld id="{CD7B2D37-6702-524E-B81B-27EFAA535A18}" type="slidenum">
              <a:rPr lang="en-US" smtClean="0"/>
              <a:t>‹#›</a:t>
            </a:fld>
            <a:endParaRPr lang="en-US"/>
          </a:p>
        </p:txBody>
      </p:sp>
    </p:spTree>
    <p:extLst>
      <p:ext uri="{BB962C8B-B14F-4D97-AF65-F5344CB8AC3E}">
        <p14:creationId xmlns:p14="http://schemas.microsoft.com/office/powerpoint/2010/main" val="41668195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B5CA04-2065-F900-00F2-21CFA4B0B81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4AB7C435-EA99-8409-FCE3-E29C48CE9E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EE6DFB6-2DC1-52A6-4344-D2AC34265FB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51DA03D-0B86-00AB-B048-6F8689BB139A}"/>
              </a:ext>
            </a:extLst>
          </p:cNvPr>
          <p:cNvSpPr>
            <a:spLocks noGrp="1"/>
          </p:cNvSpPr>
          <p:nvPr>
            <p:ph type="dt" sz="half" idx="10"/>
          </p:nvPr>
        </p:nvSpPr>
        <p:spPr/>
        <p:txBody>
          <a:bodyPr/>
          <a:lstStyle/>
          <a:p>
            <a:fld id="{20044E2F-8469-414E-9634-311BA1623560}" type="datetimeFigureOut">
              <a:rPr lang="en-US" smtClean="0"/>
              <a:t>6/9/2023</a:t>
            </a:fld>
            <a:endParaRPr lang="en-US"/>
          </a:p>
        </p:txBody>
      </p:sp>
      <p:sp>
        <p:nvSpPr>
          <p:cNvPr id="6" name="Footer Placeholder 5">
            <a:extLst>
              <a:ext uri="{FF2B5EF4-FFF2-40B4-BE49-F238E27FC236}">
                <a16:creationId xmlns:a16="http://schemas.microsoft.com/office/drawing/2014/main" id="{9D2CDB20-C61D-5C10-F66E-32392110860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589477C-CC05-7845-B6F2-7DFAE836DA7F}"/>
              </a:ext>
            </a:extLst>
          </p:cNvPr>
          <p:cNvSpPr>
            <a:spLocks noGrp="1"/>
          </p:cNvSpPr>
          <p:nvPr>
            <p:ph type="sldNum" sz="quarter" idx="12"/>
          </p:nvPr>
        </p:nvSpPr>
        <p:spPr/>
        <p:txBody>
          <a:bodyPr/>
          <a:lstStyle/>
          <a:p>
            <a:fld id="{CD7B2D37-6702-524E-B81B-27EFAA535A18}" type="slidenum">
              <a:rPr lang="en-US" smtClean="0"/>
              <a:t>‹#›</a:t>
            </a:fld>
            <a:endParaRPr lang="en-US"/>
          </a:p>
        </p:txBody>
      </p:sp>
    </p:spTree>
    <p:extLst>
      <p:ext uri="{BB962C8B-B14F-4D97-AF65-F5344CB8AC3E}">
        <p14:creationId xmlns:p14="http://schemas.microsoft.com/office/powerpoint/2010/main" val="28150584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0BB69F-D7A4-647A-6128-D35F0DF66129}"/>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B0B92551-E2FA-6C59-57E1-9217C1A96105}"/>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AA1626B-6898-9986-D020-7AB6BEBCA770}"/>
              </a:ext>
            </a:extLst>
          </p:cNvPr>
          <p:cNvSpPr>
            <a:spLocks noGrp="1"/>
          </p:cNvSpPr>
          <p:nvPr>
            <p:ph type="dt" sz="half" idx="10"/>
          </p:nvPr>
        </p:nvSpPr>
        <p:spPr/>
        <p:txBody>
          <a:bodyPr/>
          <a:lstStyle/>
          <a:p>
            <a:fld id="{20044E2F-8469-414E-9634-311BA1623560}" type="datetimeFigureOut">
              <a:rPr lang="en-US" smtClean="0"/>
              <a:t>6/9/2023</a:t>
            </a:fld>
            <a:endParaRPr lang="en-US"/>
          </a:p>
        </p:txBody>
      </p:sp>
      <p:sp>
        <p:nvSpPr>
          <p:cNvPr id="5" name="Footer Placeholder 4">
            <a:extLst>
              <a:ext uri="{FF2B5EF4-FFF2-40B4-BE49-F238E27FC236}">
                <a16:creationId xmlns:a16="http://schemas.microsoft.com/office/drawing/2014/main" id="{428B6B33-09DA-6ECA-B7B5-16BAE8D5772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4926158-FA85-D457-812D-0C3BBB7B5A46}"/>
              </a:ext>
            </a:extLst>
          </p:cNvPr>
          <p:cNvSpPr>
            <a:spLocks noGrp="1"/>
          </p:cNvSpPr>
          <p:nvPr>
            <p:ph type="sldNum" sz="quarter" idx="12"/>
          </p:nvPr>
        </p:nvSpPr>
        <p:spPr/>
        <p:txBody>
          <a:bodyPr/>
          <a:lstStyle/>
          <a:p>
            <a:fld id="{CD7B2D37-6702-524E-B81B-27EFAA535A18}" type="slidenum">
              <a:rPr lang="en-US" smtClean="0"/>
              <a:t>‹#›</a:t>
            </a:fld>
            <a:endParaRPr lang="en-US"/>
          </a:p>
        </p:txBody>
      </p:sp>
    </p:spTree>
    <p:extLst>
      <p:ext uri="{BB962C8B-B14F-4D97-AF65-F5344CB8AC3E}">
        <p14:creationId xmlns:p14="http://schemas.microsoft.com/office/powerpoint/2010/main" val="8318524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805788C-5F9E-9533-31D8-602127B0612B}"/>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B2788C6-8E98-7146-6FE1-6194E985346E}"/>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EF634EC-E815-4AB3-81E6-9FADA6178077}"/>
              </a:ext>
            </a:extLst>
          </p:cNvPr>
          <p:cNvSpPr>
            <a:spLocks noGrp="1"/>
          </p:cNvSpPr>
          <p:nvPr>
            <p:ph type="dt" sz="half" idx="10"/>
          </p:nvPr>
        </p:nvSpPr>
        <p:spPr/>
        <p:txBody>
          <a:bodyPr/>
          <a:lstStyle/>
          <a:p>
            <a:fld id="{20044E2F-8469-414E-9634-311BA1623560}" type="datetimeFigureOut">
              <a:rPr lang="en-US" smtClean="0"/>
              <a:t>6/9/2023</a:t>
            </a:fld>
            <a:endParaRPr lang="en-US"/>
          </a:p>
        </p:txBody>
      </p:sp>
      <p:sp>
        <p:nvSpPr>
          <p:cNvPr id="5" name="Footer Placeholder 4">
            <a:extLst>
              <a:ext uri="{FF2B5EF4-FFF2-40B4-BE49-F238E27FC236}">
                <a16:creationId xmlns:a16="http://schemas.microsoft.com/office/drawing/2014/main" id="{A75B4E9D-40F1-B42D-CDF1-E8BD38DB96B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871376-1F35-E0EE-7CFD-17AF70C46711}"/>
              </a:ext>
            </a:extLst>
          </p:cNvPr>
          <p:cNvSpPr>
            <a:spLocks noGrp="1"/>
          </p:cNvSpPr>
          <p:nvPr>
            <p:ph type="sldNum" sz="quarter" idx="12"/>
          </p:nvPr>
        </p:nvSpPr>
        <p:spPr/>
        <p:txBody>
          <a:bodyPr/>
          <a:lstStyle/>
          <a:p>
            <a:fld id="{CD7B2D37-6702-524E-B81B-27EFAA535A18}" type="slidenum">
              <a:rPr lang="en-US" smtClean="0"/>
              <a:t>‹#›</a:t>
            </a:fld>
            <a:endParaRPr lang="en-US"/>
          </a:p>
        </p:txBody>
      </p:sp>
    </p:spTree>
    <p:extLst>
      <p:ext uri="{BB962C8B-B14F-4D97-AF65-F5344CB8AC3E}">
        <p14:creationId xmlns:p14="http://schemas.microsoft.com/office/powerpoint/2010/main" val="11950927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DDED70D-907F-74BA-1A0D-2B9754015ED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CE143443-C2DE-70FF-C15E-220EF8F428D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96CF5EA-D7F3-C12B-4735-1E7AF08BDA1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0044E2F-8469-414E-9634-311BA1623560}" type="datetimeFigureOut">
              <a:rPr lang="en-US" smtClean="0"/>
              <a:t>6/9/2023</a:t>
            </a:fld>
            <a:endParaRPr lang="en-US"/>
          </a:p>
        </p:txBody>
      </p:sp>
      <p:sp>
        <p:nvSpPr>
          <p:cNvPr id="5" name="Footer Placeholder 4">
            <a:extLst>
              <a:ext uri="{FF2B5EF4-FFF2-40B4-BE49-F238E27FC236}">
                <a16:creationId xmlns:a16="http://schemas.microsoft.com/office/drawing/2014/main" id="{4AF8EE62-240F-06F3-BC1A-20C5A47287C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560ED89-BE92-B384-966A-C4C21D4178C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D7B2D37-6702-524E-B81B-27EFAA535A18}" type="slidenum">
              <a:rPr lang="en-US" smtClean="0"/>
              <a:t>‹#›</a:t>
            </a:fld>
            <a:endParaRPr lang="en-US"/>
          </a:p>
        </p:txBody>
      </p:sp>
    </p:spTree>
    <p:extLst>
      <p:ext uri="{BB962C8B-B14F-4D97-AF65-F5344CB8AC3E}">
        <p14:creationId xmlns:p14="http://schemas.microsoft.com/office/powerpoint/2010/main" val="37521703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8DC40390-BCDB-276C-D7AC-47F68BB5D81B}"/>
              </a:ext>
            </a:extLst>
          </p:cNvPr>
          <p:cNvPicPr>
            <a:picLocks noChangeAspect="1"/>
          </p:cNvPicPr>
          <p:nvPr/>
        </p:nvPicPr>
        <p:blipFill>
          <a:blip r:embed="rId2"/>
          <a:stretch>
            <a:fillRect/>
          </a:stretch>
        </p:blipFill>
        <p:spPr>
          <a:xfrm>
            <a:off x="0" y="-14288"/>
            <a:ext cx="12192000" cy="5938984"/>
          </a:xfrm>
          <a:prstGeom prst="rect">
            <a:avLst/>
          </a:prstGeom>
        </p:spPr>
      </p:pic>
      <p:pic>
        <p:nvPicPr>
          <p:cNvPr id="15" name="Picture 14" descr="A picture containing logo&#10;&#10;Description automatically generated">
            <a:extLst>
              <a:ext uri="{FF2B5EF4-FFF2-40B4-BE49-F238E27FC236}">
                <a16:creationId xmlns:a16="http://schemas.microsoft.com/office/drawing/2014/main" id="{C1422CD3-B733-271F-D8C3-313CD4093CAA}"/>
              </a:ext>
            </a:extLst>
          </p:cNvPr>
          <p:cNvPicPr>
            <a:picLocks noChangeAspect="1"/>
          </p:cNvPicPr>
          <p:nvPr/>
        </p:nvPicPr>
        <p:blipFill rotWithShape="1">
          <a:blip r:embed="rId3"/>
          <a:srcRect l="26841" t="11363" r="41894" b="33295"/>
          <a:stretch/>
        </p:blipFill>
        <p:spPr>
          <a:xfrm>
            <a:off x="7715250" y="1096318"/>
            <a:ext cx="4476751" cy="5590232"/>
          </a:xfrm>
          <a:prstGeom prst="rect">
            <a:avLst/>
          </a:prstGeom>
        </p:spPr>
      </p:pic>
      <p:sp>
        <p:nvSpPr>
          <p:cNvPr id="9" name="TextBox 8">
            <a:extLst>
              <a:ext uri="{FF2B5EF4-FFF2-40B4-BE49-F238E27FC236}">
                <a16:creationId xmlns:a16="http://schemas.microsoft.com/office/drawing/2014/main" id="{06941AA3-2BCF-53EF-F9A6-2DB01E5C844C}"/>
              </a:ext>
            </a:extLst>
          </p:cNvPr>
          <p:cNvSpPr txBox="1"/>
          <p:nvPr/>
        </p:nvSpPr>
        <p:spPr>
          <a:xfrm>
            <a:off x="339340" y="3070646"/>
            <a:ext cx="7803665" cy="3125787"/>
          </a:xfrm>
          <a:prstGeom prst="rect">
            <a:avLst/>
          </a:prstGeom>
        </p:spPr>
        <p:txBody>
          <a:bodyPr vert="horz" lIns="91440" tIns="45720" rIns="91440" bIns="45720" rtlCol="0">
            <a:normAutofit/>
          </a:bodyPr>
          <a:lstStyle/>
          <a:p>
            <a:pPr>
              <a:lnSpc>
                <a:spcPct val="105000"/>
              </a:lnSpc>
              <a:spcAft>
                <a:spcPts val="600"/>
              </a:spcAft>
            </a:pPr>
            <a:r>
              <a:rPr lang="en-US" sz="2000">
                <a:effectLst/>
                <a:latin typeface="Gill Sans Nova Light" panose="020F0302020204030204" pitchFamily="34" charset="0"/>
                <a:cs typeface="Gill Sans Nova Light" panose="020F0302020204030204" pitchFamily="34" charset="0"/>
              </a:rPr>
              <a:t>The House Crest Design Competition is an exciting event in which students from different houses showcase their creativity and artistic skills by designing a crest that represents the, strengths and values of their respective houses. The aim of this competition is to foster a sense of pride</a:t>
            </a:r>
            <a:r>
              <a:rPr lang="en-US" sz="2000">
                <a:latin typeface="Gill Sans Nova Light" panose="020F0302020204030204" pitchFamily="34" charset="0"/>
                <a:cs typeface="Gill Sans Nova Light" panose="020F0302020204030204" pitchFamily="34" charset="0"/>
              </a:rPr>
              <a:t> and </a:t>
            </a:r>
            <a:r>
              <a:rPr lang="en-US" sz="2000">
                <a:effectLst/>
                <a:latin typeface="Gill Sans Nova Light" panose="020F0302020204030204" pitchFamily="34" charset="0"/>
                <a:cs typeface="Gill Sans Nova Light" panose="020F0302020204030204" pitchFamily="34" charset="0"/>
              </a:rPr>
              <a:t>unity among students, as well as to create a </a:t>
            </a:r>
            <a:r>
              <a:rPr lang="en-US" sz="2000">
                <a:latin typeface="Gill Sans Nova Light" panose="020F0302020204030204" pitchFamily="34" charset="0"/>
                <a:cs typeface="Gill Sans Nova Light" panose="020F0302020204030204" pitchFamily="34" charset="0"/>
              </a:rPr>
              <a:t>crest</a:t>
            </a:r>
            <a:r>
              <a:rPr lang="en-US" sz="2000">
                <a:effectLst/>
                <a:latin typeface="Gill Sans Nova Light" panose="020F0302020204030204" pitchFamily="34" charset="0"/>
                <a:cs typeface="Gill Sans Nova Light" panose="020F0302020204030204" pitchFamily="34" charset="0"/>
              </a:rPr>
              <a:t> that embodies the unique identity of each house.</a:t>
            </a:r>
            <a:endParaRPr lang="en-US" sz="2000">
              <a:latin typeface="Gill Sans Nova Light" panose="020F0302020204030204" pitchFamily="34" charset="0"/>
              <a:cs typeface="Gill Sans Nova Light" panose="020F0302020204030204" pitchFamily="34" charset="0"/>
            </a:endParaRPr>
          </a:p>
        </p:txBody>
      </p:sp>
      <p:pic>
        <p:nvPicPr>
          <p:cNvPr id="17" name="Picture 16">
            <a:extLst>
              <a:ext uri="{FF2B5EF4-FFF2-40B4-BE49-F238E27FC236}">
                <a16:creationId xmlns:a16="http://schemas.microsoft.com/office/drawing/2014/main" id="{E1AD5127-4642-14D6-580C-602AB576F700}"/>
              </a:ext>
            </a:extLst>
          </p:cNvPr>
          <p:cNvPicPr>
            <a:picLocks noChangeAspect="1"/>
          </p:cNvPicPr>
          <p:nvPr/>
        </p:nvPicPr>
        <p:blipFill>
          <a:blip r:embed="rId4"/>
          <a:stretch>
            <a:fillRect/>
          </a:stretch>
        </p:blipFill>
        <p:spPr>
          <a:xfrm>
            <a:off x="341303" y="5156236"/>
            <a:ext cx="1435101" cy="1602181"/>
          </a:xfrm>
          <a:prstGeom prst="rect">
            <a:avLst/>
          </a:prstGeom>
        </p:spPr>
      </p:pic>
      <p:pic>
        <p:nvPicPr>
          <p:cNvPr id="18" name="Picture 17">
            <a:extLst>
              <a:ext uri="{FF2B5EF4-FFF2-40B4-BE49-F238E27FC236}">
                <a16:creationId xmlns:a16="http://schemas.microsoft.com/office/drawing/2014/main" id="{29A5D274-ECD5-EC20-5E80-B27B4890939A}"/>
              </a:ext>
            </a:extLst>
          </p:cNvPr>
          <p:cNvPicPr>
            <a:picLocks noChangeAspect="1"/>
          </p:cNvPicPr>
          <p:nvPr/>
        </p:nvPicPr>
        <p:blipFill>
          <a:blip r:embed="rId5"/>
          <a:stretch>
            <a:fillRect/>
          </a:stretch>
        </p:blipFill>
        <p:spPr>
          <a:xfrm>
            <a:off x="2291238" y="5156236"/>
            <a:ext cx="1435101" cy="1602181"/>
          </a:xfrm>
          <a:prstGeom prst="rect">
            <a:avLst/>
          </a:prstGeom>
        </p:spPr>
      </p:pic>
      <p:pic>
        <p:nvPicPr>
          <p:cNvPr id="19" name="Picture 18">
            <a:extLst>
              <a:ext uri="{FF2B5EF4-FFF2-40B4-BE49-F238E27FC236}">
                <a16:creationId xmlns:a16="http://schemas.microsoft.com/office/drawing/2014/main" id="{1A3825CA-C79A-063F-B7A1-98927A6B3D68}"/>
              </a:ext>
            </a:extLst>
          </p:cNvPr>
          <p:cNvPicPr>
            <a:picLocks noChangeAspect="1"/>
          </p:cNvPicPr>
          <p:nvPr/>
        </p:nvPicPr>
        <p:blipFill>
          <a:blip r:embed="rId6"/>
          <a:stretch>
            <a:fillRect/>
          </a:stretch>
        </p:blipFill>
        <p:spPr>
          <a:xfrm>
            <a:off x="4241173" y="5156235"/>
            <a:ext cx="1435101" cy="1602182"/>
          </a:xfrm>
          <a:prstGeom prst="rect">
            <a:avLst/>
          </a:prstGeom>
        </p:spPr>
      </p:pic>
      <p:pic>
        <p:nvPicPr>
          <p:cNvPr id="20" name="Picture 19">
            <a:extLst>
              <a:ext uri="{FF2B5EF4-FFF2-40B4-BE49-F238E27FC236}">
                <a16:creationId xmlns:a16="http://schemas.microsoft.com/office/drawing/2014/main" id="{078F7BAA-ED32-67B2-C9BB-6AC1CE86B334}"/>
              </a:ext>
            </a:extLst>
          </p:cNvPr>
          <p:cNvPicPr>
            <a:picLocks noChangeAspect="1"/>
          </p:cNvPicPr>
          <p:nvPr/>
        </p:nvPicPr>
        <p:blipFill>
          <a:blip r:embed="rId7"/>
          <a:stretch>
            <a:fillRect/>
          </a:stretch>
        </p:blipFill>
        <p:spPr>
          <a:xfrm>
            <a:off x="6191108" y="5156234"/>
            <a:ext cx="1435102" cy="1602183"/>
          </a:xfrm>
          <a:prstGeom prst="rect">
            <a:avLst/>
          </a:prstGeom>
        </p:spPr>
      </p:pic>
      <p:pic>
        <p:nvPicPr>
          <p:cNvPr id="21" name="Picture 20">
            <a:extLst>
              <a:ext uri="{FF2B5EF4-FFF2-40B4-BE49-F238E27FC236}">
                <a16:creationId xmlns:a16="http://schemas.microsoft.com/office/drawing/2014/main" id="{5C57E9FE-D122-DD8F-3590-44243FCCACF8}"/>
              </a:ext>
            </a:extLst>
          </p:cNvPr>
          <p:cNvPicPr>
            <a:picLocks noChangeAspect="1"/>
          </p:cNvPicPr>
          <p:nvPr/>
        </p:nvPicPr>
        <p:blipFill>
          <a:blip r:embed="rId8"/>
          <a:stretch>
            <a:fillRect/>
          </a:stretch>
        </p:blipFill>
        <p:spPr>
          <a:xfrm>
            <a:off x="370605" y="1368055"/>
            <a:ext cx="7772400" cy="1430854"/>
          </a:xfrm>
          <a:prstGeom prst="rect">
            <a:avLst/>
          </a:prstGeom>
        </p:spPr>
      </p:pic>
    </p:spTree>
    <p:extLst>
      <p:ext uri="{BB962C8B-B14F-4D97-AF65-F5344CB8AC3E}">
        <p14:creationId xmlns:p14="http://schemas.microsoft.com/office/powerpoint/2010/main" val="3574551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C23EAC2-D1C1-4197-A258-AE8F6AFA2F7D}"/>
              </a:ext>
            </a:extLst>
          </p:cNvPr>
          <p:cNvPicPr>
            <a:picLocks noChangeAspect="1"/>
          </p:cNvPicPr>
          <p:nvPr/>
        </p:nvPicPr>
        <p:blipFill>
          <a:blip r:embed="rId2"/>
          <a:stretch>
            <a:fillRect/>
          </a:stretch>
        </p:blipFill>
        <p:spPr>
          <a:xfrm>
            <a:off x="0" y="-14288"/>
            <a:ext cx="12192000" cy="5938984"/>
          </a:xfrm>
          <a:prstGeom prst="rect">
            <a:avLst/>
          </a:prstGeom>
        </p:spPr>
      </p:pic>
      <p:pic>
        <p:nvPicPr>
          <p:cNvPr id="7" name="Picture 6" descr="A picture containing logo&#10;&#10;Description automatically generated">
            <a:extLst>
              <a:ext uri="{FF2B5EF4-FFF2-40B4-BE49-F238E27FC236}">
                <a16:creationId xmlns:a16="http://schemas.microsoft.com/office/drawing/2014/main" id="{2366AA06-78F9-C0CA-84D9-58DC23B3B717}"/>
              </a:ext>
            </a:extLst>
          </p:cNvPr>
          <p:cNvPicPr>
            <a:picLocks noChangeAspect="1"/>
          </p:cNvPicPr>
          <p:nvPr/>
        </p:nvPicPr>
        <p:blipFill rotWithShape="1">
          <a:blip r:embed="rId3"/>
          <a:srcRect l="26841" t="11363" r="41894" b="33295"/>
          <a:stretch/>
        </p:blipFill>
        <p:spPr>
          <a:xfrm>
            <a:off x="8230124" y="1400087"/>
            <a:ext cx="3961876" cy="4947295"/>
          </a:xfrm>
          <a:prstGeom prst="rect">
            <a:avLst/>
          </a:prstGeom>
        </p:spPr>
      </p:pic>
      <p:sp>
        <p:nvSpPr>
          <p:cNvPr id="5" name="TextBox 4">
            <a:extLst>
              <a:ext uri="{FF2B5EF4-FFF2-40B4-BE49-F238E27FC236}">
                <a16:creationId xmlns:a16="http://schemas.microsoft.com/office/drawing/2014/main" id="{56AEAF58-0CFB-EDC4-24FD-AC8A16F8B366}"/>
              </a:ext>
            </a:extLst>
          </p:cNvPr>
          <p:cNvSpPr txBox="1"/>
          <p:nvPr/>
        </p:nvSpPr>
        <p:spPr>
          <a:xfrm>
            <a:off x="200026" y="2271863"/>
            <a:ext cx="9401174" cy="4770537"/>
          </a:xfrm>
          <a:prstGeom prst="rect">
            <a:avLst/>
          </a:prstGeom>
          <a:noFill/>
        </p:spPr>
        <p:txBody>
          <a:bodyPr wrap="square">
            <a:spAutoFit/>
          </a:bodyPr>
          <a:lstStyle/>
          <a:p>
            <a:r>
              <a:rPr lang="en-GB" sz="2400">
                <a:effectLst/>
                <a:latin typeface="Gill Sans Nova Light" panose="020F0302020204030204" pitchFamily="34" charset="0"/>
                <a:cs typeface="Gill Sans Nova Light" panose="020F0302020204030204" pitchFamily="34" charset="0"/>
              </a:rPr>
              <a:t>Symbols play a significant role in representing attributes and values associated with each school house. They serve as visual representations that communicate the essence of a house's virtues, strengths, and ambitions. </a:t>
            </a:r>
          </a:p>
          <a:p>
            <a:r>
              <a:rPr lang="en-GB" sz="2400">
                <a:effectLst/>
                <a:latin typeface="Gill Sans Nova Light" panose="020F0302020204030204" pitchFamily="34" charset="0"/>
                <a:cs typeface="Gill Sans Nova Light" panose="020F0302020204030204" pitchFamily="34" charset="0"/>
              </a:rPr>
              <a:t> </a:t>
            </a:r>
          </a:p>
          <a:p>
            <a:r>
              <a:rPr lang="en-GB" sz="2600" b="1">
                <a:effectLst/>
                <a:latin typeface="Gill Sans Nova Light" panose="020F0302020204030204" pitchFamily="34" charset="0"/>
                <a:cs typeface="Gill Sans Nova Light" panose="020F0302020204030204" pitchFamily="34" charset="0"/>
              </a:rPr>
              <a:t>What symbols will you include? </a:t>
            </a:r>
          </a:p>
          <a:p>
            <a:endParaRPr lang="en-GB" sz="2600" b="1">
              <a:effectLst/>
              <a:latin typeface="Gill Sans Nova Light" panose="020F0302020204030204" pitchFamily="34" charset="0"/>
              <a:cs typeface="Gill Sans Nova Light" panose="020F0302020204030204" pitchFamily="34" charset="0"/>
            </a:endParaRPr>
          </a:p>
          <a:p>
            <a:r>
              <a:rPr lang="en-GB" sz="2600" b="1">
                <a:effectLst/>
                <a:latin typeface="Gill Sans Nova Light" panose="020F0302020204030204" pitchFamily="34" charset="0"/>
                <a:cs typeface="Gill Sans Nova Light" panose="020F0302020204030204" pitchFamily="34" charset="0"/>
              </a:rPr>
              <a:t>What do they represent about your house?</a:t>
            </a:r>
          </a:p>
          <a:p>
            <a:endParaRPr lang="en-GB" sz="2600" b="1">
              <a:latin typeface="Gill Sans Nova Light" panose="020F0302020204030204" pitchFamily="34" charset="0"/>
              <a:cs typeface="Gill Sans Nova Light" panose="020F0302020204030204" pitchFamily="34" charset="0"/>
            </a:endParaRPr>
          </a:p>
          <a:p>
            <a:r>
              <a:rPr lang="en-GB" sz="2600" b="1">
                <a:latin typeface="Gill Sans Nova Light" panose="020F0302020204030204" pitchFamily="34" charset="0"/>
                <a:cs typeface="Gill Sans Nova Light" panose="020F0302020204030204" pitchFamily="34" charset="0"/>
              </a:rPr>
              <a:t>How can you combine more than one symbol in a clear </a:t>
            </a:r>
          </a:p>
          <a:p>
            <a:r>
              <a:rPr lang="en-GB" sz="2600" b="1">
                <a:latin typeface="Gill Sans Nova Light" panose="020F0302020204030204" pitchFamily="34" charset="0"/>
                <a:cs typeface="Gill Sans Nova Light" panose="020F0302020204030204" pitchFamily="34" charset="0"/>
              </a:rPr>
              <a:t>and visually interesting way?</a:t>
            </a:r>
          </a:p>
          <a:p>
            <a:endParaRPr lang="en-GB" sz="2600" b="1">
              <a:latin typeface="Gill Sans Nova Light" panose="020F0302020204030204" pitchFamily="34" charset="0"/>
              <a:cs typeface="Gill Sans Nova Light" panose="020F0302020204030204" pitchFamily="34" charset="0"/>
            </a:endParaRPr>
          </a:p>
          <a:p>
            <a:endParaRPr lang="en-US" sz="2600" b="1">
              <a:latin typeface="Gill Sans Nova Light" panose="020F0302020204030204" pitchFamily="34" charset="0"/>
              <a:cs typeface="Gill Sans Nova Light" panose="020F0302020204030204" pitchFamily="34" charset="0"/>
            </a:endParaRPr>
          </a:p>
        </p:txBody>
      </p:sp>
      <p:pic>
        <p:nvPicPr>
          <p:cNvPr id="8" name="Picture 7">
            <a:extLst>
              <a:ext uri="{FF2B5EF4-FFF2-40B4-BE49-F238E27FC236}">
                <a16:creationId xmlns:a16="http://schemas.microsoft.com/office/drawing/2014/main" id="{B839AA20-6416-E4FF-2EE8-74FEA2312280}"/>
              </a:ext>
            </a:extLst>
          </p:cNvPr>
          <p:cNvPicPr>
            <a:picLocks noChangeAspect="1"/>
          </p:cNvPicPr>
          <p:nvPr/>
        </p:nvPicPr>
        <p:blipFill>
          <a:blip r:embed="rId4"/>
          <a:stretch>
            <a:fillRect/>
          </a:stretch>
        </p:blipFill>
        <p:spPr>
          <a:xfrm>
            <a:off x="200026" y="1344156"/>
            <a:ext cx="5791200" cy="673100"/>
          </a:xfrm>
          <a:prstGeom prst="rect">
            <a:avLst/>
          </a:prstGeom>
        </p:spPr>
      </p:pic>
    </p:spTree>
    <p:extLst>
      <p:ext uri="{BB962C8B-B14F-4D97-AF65-F5344CB8AC3E}">
        <p14:creationId xmlns:p14="http://schemas.microsoft.com/office/powerpoint/2010/main" val="34993424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C23EAC2-D1C1-4197-A258-AE8F6AFA2F7D}"/>
              </a:ext>
            </a:extLst>
          </p:cNvPr>
          <p:cNvPicPr>
            <a:picLocks noChangeAspect="1"/>
          </p:cNvPicPr>
          <p:nvPr/>
        </p:nvPicPr>
        <p:blipFill>
          <a:blip r:embed="rId2"/>
          <a:stretch>
            <a:fillRect/>
          </a:stretch>
        </p:blipFill>
        <p:spPr>
          <a:xfrm>
            <a:off x="0" y="-14288"/>
            <a:ext cx="12192000" cy="5938984"/>
          </a:xfrm>
          <a:prstGeom prst="rect">
            <a:avLst/>
          </a:prstGeom>
        </p:spPr>
      </p:pic>
      <p:pic>
        <p:nvPicPr>
          <p:cNvPr id="3074" name="Picture 2" descr="Hogwarts House Crest Ornaments | Harry potter symbols, Harry potter decor,  Hogwarts">
            <a:extLst>
              <a:ext uri="{FF2B5EF4-FFF2-40B4-BE49-F238E27FC236}">
                <a16:creationId xmlns:a16="http://schemas.microsoft.com/office/drawing/2014/main" id="{A6088BDB-BF03-E330-7662-8AAC31F3106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50000" b="50000"/>
          <a:stretch/>
        </p:blipFill>
        <p:spPr bwMode="auto">
          <a:xfrm>
            <a:off x="9440699" y="1028698"/>
            <a:ext cx="2456022" cy="30861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2C52F6C9-B261-FA68-7D97-F3BB230EF928}"/>
              </a:ext>
            </a:extLst>
          </p:cNvPr>
          <p:cNvSpPr txBox="1"/>
          <p:nvPr/>
        </p:nvSpPr>
        <p:spPr>
          <a:xfrm>
            <a:off x="260268" y="1786919"/>
            <a:ext cx="8920164" cy="1569660"/>
          </a:xfrm>
          <a:prstGeom prst="rect">
            <a:avLst/>
          </a:prstGeom>
          <a:noFill/>
        </p:spPr>
        <p:txBody>
          <a:bodyPr wrap="square">
            <a:spAutoFit/>
          </a:bodyPr>
          <a:lstStyle/>
          <a:p>
            <a:pPr algn="l"/>
            <a:r>
              <a:rPr lang="en-GB" sz="2400">
                <a:effectLst/>
                <a:latin typeface="Gill Sans Nova Light" panose="020F0302020204030204" pitchFamily="34" charset="0"/>
                <a:cs typeface="Gill Sans Nova Light" panose="020F0302020204030204" pitchFamily="34" charset="0"/>
              </a:rPr>
              <a:t>Gryffindor is often associated with bravery, courage, and chivalry. The symbol commonly used for Gryffindor is a lion, which represents strength, leadership, and bravery. The lion embodies the fearless nature of Gryffindor students and their determination to stand up for what is right.</a:t>
            </a:r>
          </a:p>
        </p:txBody>
      </p:sp>
      <p:pic>
        <p:nvPicPr>
          <p:cNvPr id="4" name="Picture 2" descr="Hogwarts House Crest Ornaments | Harry potter symbols, Harry potter decor,  Hogwarts">
            <a:extLst>
              <a:ext uri="{FF2B5EF4-FFF2-40B4-BE49-F238E27FC236}">
                <a16:creationId xmlns:a16="http://schemas.microsoft.com/office/drawing/2014/main" id="{ADB6A94F-B176-1B9B-0953-D1F3E5089CE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0000" b="50000"/>
          <a:stretch/>
        </p:blipFill>
        <p:spPr bwMode="auto">
          <a:xfrm>
            <a:off x="168116" y="3714748"/>
            <a:ext cx="2456021" cy="3086100"/>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0D69FCC9-5C9C-A23F-70A4-3AFD6E7858DE}"/>
              </a:ext>
            </a:extLst>
          </p:cNvPr>
          <p:cNvSpPr txBox="1"/>
          <p:nvPr/>
        </p:nvSpPr>
        <p:spPr>
          <a:xfrm>
            <a:off x="2792253" y="4300266"/>
            <a:ext cx="9231631" cy="1938992"/>
          </a:xfrm>
          <a:prstGeom prst="rect">
            <a:avLst/>
          </a:prstGeom>
          <a:noFill/>
        </p:spPr>
        <p:txBody>
          <a:bodyPr wrap="square">
            <a:spAutoFit/>
          </a:bodyPr>
          <a:lstStyle/>
          <a:p>
            <a:r>
              <a:rPr lang="en-GB" sz="2400">
                <a:effectLst/>
                <a:latin typeface="Gill Sans Nova Light" panose="020F0302020204030204" pitchFamily="34" charset="0"/>
                <a:cs typeface="Gill Sans Nova Light" panose="020F0302020204030204" pitchFamily="34" charset="0"/>
              </a:rPr>
              <a:t>Hufflepuff values loyalty, kindness, and hard work. The symbol associated with Hufflepuff is a badger, known for its loyalty, determination, and industrious nature. The badger represents the steadfast dedication and unwavering loyalty that Hufflepuff students exhibit towards their friends, tasks, and values.</a:t>
            </a:r>
            <a:endParaRPr lang="en-US" sz="2400">
              <a:latin typeface="Gill Sans Nova Light" panose="020F0302020204030204" pitchFamily="34" charset="0"/>
              <a:cs typeface="Gill Sans Nova Light" panose="020F0302020204030204" pitchFamily="34" charset="0"/>
            </a:endParaRPr>
          </a:p>
        </p:txBody>
      </p:sp>
    </p:spTree>
    <p:extLst>
      <p:ext uri="{BB962C8B-B14F-4D97-AF65-F5344CB8AC3E}">
        <p14:creationId xmlns:p14="http://schemas.microsoft.com/office/powerpoint/2010/main" val="28441881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35413C2-7983-A234-FF68-5E14C8132C48}"/>
              </a:ext>
            </a:extLst>
          </p:cNvPr>
          <p:cNvPicPr>
            <a:picLocks noChangeAspect="1"/>
          </p:cNvPicPr>
          <p:nvPr/>
        </p:nvPicPr>
        <p:blipFill>
          <a:blip r:embed="rId2"/>
          <a:stretch>
            <a:fillRect/>
          </a:stretch>
        </p:blipFill>
        <p:spPr>
          <a:xfrm>
            <a:off x="0" y="-14288"/>
            <a:ext cx="12192000" cy="5938984"/>
          </a:xfrm>
          <a:prstGeom prst="rect">
            <a:avLst/>
          </a:prstGeom>
        </p:spPr>
      </p:pic>
      <p:pic>
        <p:nvPicPr>
          <p:cNvPr id="6" name="Picture 2" descr="Hogwarts House Crest Ornaments | Harry potter symbols, Harry potter decor,  Hogwarts">
            <a:extLst>
              <a:ext uri="{FF2B5EF4-FFF2-40B4-BE49-F238E27FC236}">
                <a16:creationId xmlns:a16="http://schemas.microsoft.com/office/drawing/2014/main" id="{88E64431-5B03-C6C1-16DD-15204F524E8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50000" r="50000"/>
          <a:stretch/>
        </p:blipFill>
        <p:spPr bwMode="auto">
          <a:xfrm>
            <a:off x="285751" y="1100137"/>
            <a:ext cx="2319575" cy="291465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Hogwarts House Crest Ornaments | Harry potter symbols, Harry potter decor,  Hogwarts">
            <a:extLst>
              <a:ext uri="{FF2B5EF4-FFF2-40B4-BE49-F238E27FC236}">
                <a16:creationId xmlns:a16="http://schemas.microsoft.com/office/drawing/2014/main" id="{32748F97-A51B-2800-15B8-8E935D1498F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0000" t="50000"/>
          <a:stretch/>
        </p:blipFill>
        <p:spPr bwMode="auto">
          <a:xfrm>
            <a:off x="9527203" y="3586162"/>
            <a:ext cx="2421910" cy="3043237"/>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B5A7596C-2AB5-3ADE-31D9-3D09C17EF092}"/>
              </a:ext>
            </a:extLst>
          </p:cNvPr>
          <p:cNvSpPr txBox="1"/>
          <p:nvPr/>
        </p:nvSpPr>
        <p:spPr>
          <a:xfrm>
            <a:off x="2686050" y="1671643"/>
            <a:ext cx="9263063" cy="1938992"/>
          </a:xfrm>
          <a:prstGeom prst="rect">
            <a:avLst/>
          </a:prstGeom>
          <a:noFill/>
        </p:spPr>
        <p:txBody>
          <a:bodyPr wrap="square">
            <a:spAutoFit/>
          </a:bodyPr>
          <a:lstStyle/>
          <a:p>
            <a:r>
              <a:rPr lang="en-GB" sz="2400">
                <a:effectLst/>
                <a:latin typeface="Gill Sans Nova Light" panose="020F0302020204030204" pitchFamily="34" charset="0"/>
                <a:cs typeface="Gill Sans Nova Light" panose="020F0302020204030204" pitchFamily="34" charset="0"/>
              </a:rPr>
              <a:t>Ambition, cunning, and resourcefulness are the defining traits of Slytherin. The snake is often used as a symbol for Slytherin, as it represents wisdom, cleverness, and adaptability. The snake symbolizes the ambition and cunning nature of Slytherin students, as they strive for success and use their resourcefulness to achieve their goals.</a:t>
            </a:r>
            <a:endParaRPr lang="en-US" sz="2400">
              <a:latin typeface="Gill Sans Nova Light" panose="020F0302020204030204" pitchFamily="34" charset="0"/>
              <a:cs typeface="Gill Sans Nova Light" panose="020F0302020204030204" pitchFamily="34" charset="0"/>
            </a:endParaRPr>
          </a:p>
        </p:txBody>
      </p:sp>
      <p:sp>
        <p:nvSpPr>
          <p:cNvPr id="11" name="TextBox 10">
            <a:extLst>
              <a:ext uri="{FF2B5EF4-FFF2-40B4-BE49-F238E27FC236}">
                <a16:creationId xmlns:a16="http://schemas.microsoft.com/office/drawing/2014/main" id="{AE797CF7-6EE4-E1D5-9237-BFA8F2B9DC6E}"/>
              </a:ext>
            </a:extLst>
          </p:cNvPr>
          <p:cNvSpPr txBox="1"/>
          <p:nvPr/>
        </p:nvSpPr>
        <p:spPr>
          <a:xfrm>
            <a:off x="485774" y="4525160"/>
            <a:ext cx="9041429" cy="1569660"/>
          </a:xfrm>
          <a:prstGeom prst="rect">
            <a:avLst/>
          </a:prstGeom>
          <a:noFill/>
        </p:spPr>
        <p:txBody>
          <a:bodyPr wrap="square">
            <a:spAutoFit/>
          </a:bodyPr>
          <a:lstStyle/>
          <a:p>
            <a:r>
              <a:rPr lang="en-GB" sz="2400">
                <a:effectLst/>
                <a:latin typeface="Gill Sans Nova Light" panose="020F0302020204030204" pitchFamily="34" charset="0"/>
                <a:cs typeface="Gill Sans Nova Light" panose="020F0302020204030204" pitchFamily="34" charset="0"/>
              </a:rPr>
              <a:t>Ravenclaw emphasises wisdom, intelligence, and knowledge. The symbol associated with Ravenclaw is a raven or eagle, known for its wisdom and sharp intellect. The </a:t>
            </a:r>
            <a:r>
              <a:rPr lang="en-GB" sz="2400">
                <a:latin typeface="Gill Sans Nova Light" panose="020F0302020204030204" pitchFamily="34" charset="0"/>
                <a:cs typeface="Gill Sans Nova Light" panose="020F0302020204030204" pitchFamily="34" charset="0"/>
              </a:rPr>
              <a:t>raven or eagle</a:t>
            </a:r>
            <a:r>
              <a:rPr lang="en-GB" sz="2400">
                <a:effectLst/>
                <a:latin typeface="Gill Sans Nova Light" panose="020F0302020204030204" pitchFamily="34" charset="0"/>
                <a:cs typeface="Gill Sans Nova Light" panose="020F0302020204030204" pitchFamily="34" charset="0"/>
              </a:rPr>
              <a:t> represents the thirst for learning and the pursuit of knowledge that Ravenclaw students embody.</a:t>
            </a:r>
            <a:endParaRPr lang="en-US" sz="2400">
              <a:latin typeface="Gill Sans Nova Light" panose="020F0302020204030204" pitchFamily="34" charset="0"/>
              <a:cs typeface="Gill Sans Nova Light" panose="020F0302020204030204" pitchFamily="34" charset="0"/>
            </a:endParaRPr>
          </a:p>
        </p:txBody>
      </p:sp>
    </p:spTree>
    <p:extLst>
      <p:ext uri="{BB962C8B-B14F-4D97-AF65-F5344CB8AC3E}">
        <p14:creationId xmlns:p14="http://schemas.microsoft.com/office/powerpoint/2010/main" val="32131040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54390C7-5B29-892B-BAE9-06C4BE77485A}"/>
              </a:ext>
            </a:extLst>
          </p:cNvPr>
          <p:cNvPicPr>
            <a:picLocks noChangeAspect="1"/>
          </p:cNvPicPr>
          <p:nvPr/>
        </p:nvPicPr>
        <p:blipFill>
          <a:blip r:embed="rId2"/>
          <a:stretch>
            <a:fillRect/>
          </a:stretch>
        </p:blipFill>
        <p:spPr>
          <a:xfrm>
            <a:off x="0" y="-14288"/>
            <a:ext cx="12192000" cy="5938984"/>
          </a:xfrm>
          <a:prstGeom prst="rect">
            <a:avLst/>
          </a:prstGeom>
        </p:spPr>
      </p:pic>
      <p:pic>
        <p:nvPicPr>
          <p:cNvPr id="5" name="Picture 4">
            <a:extLst>
              <a:ext uri="{FF2B5EF4-FFF2-40B4-BE49-F238E27FC236}">
                <a16:creationId xmlns:a16="http://schemas.microsoft.com/office/drawing/2014/main" id="{FAC5AB5E-5040-0ED4-376F-20D06FE1F197}"/>
              </a:ext>
            </a:extLst>
          </p:cNvPr>
          <p:cNvPicPr>
            <a:picLocks noChangeAspect="1"/>
          </p:cNvPicPr>
          <p:nvPr/>
        </p:nvPicPr>
        <p:blipFill>
          <a:blip r:embed="rId3"/>
          <a:stretch>
            <a:fillRect/>
          </a:stretch>
        </p:blipFill>
        <p:spPr>
          <a:xfrm>
            <a:off x="195751" y="1582137"/>
            <a:ext cx="4234320" cy="775298"/>
          </a:xfrm>
          <a:prstGeom prst="rect">
            <a:avLst/>
          </a:prstGeom>
        </p:spPr>
      </p:pic>
      <p:pic>
        <p:nvPicPr>
          <p:cNvPr id="6" name="Picture 5">
            <a:extLst>
              <a:ext uri="{FF2B5EF4-FFF2-40B4-BE49-F238E27FC236}">
                <a16:creationId xmlns:a16="http://schemas.microsoft.com/office/drawing/2014/main" id="{E5DFAEB1-5054-6ED1-4F68-D3C93541AC1B}"/>
              </a:ext>
            </a:extLst>
          </p:cNvPr>
          <p:cNvPicPr>
            <a:picLocks noChangeAspect="1"/>
          </p:cNvPicPr>
          <p:nvPr/>
        </p:nvPicPr>
        <p:blipFill>
          <a:blip r:embed="rId4"/>
          <a:stretch>
            <a:fillRect/>
          </a:stretch>
        </p:blipFill>
        <p:spPr>
          <a:xfrm>
            <a:off x="4657855" y="1141408"/>
            <a:ext cx="1435101" cy="1602181"/>
          </a:xfrm>
          <a:prstGeom prst="rect">
            <a:avLst/>
          </a:prstGeom>
        </p:spPr>
      </p:pic>
      <p:pic>
        <p:nvPicPr>
          <p:cNvPr id="7" name="Picture 6">
            <a:extLst>
              <a:ext uri="{FF2B5EF4-FFF2-40B4-BE49-F238E27FC236}">
                <a16:creationId xmlns:a16="http://schemas.microsoft.com/office/drawing/2014/main" id="{C318208B-E601-320A-0515-09DD10640130}"/>
              </a:ext>
            </a:extLst>
          </p:cNvPr>
          <p:cNvPicPr>
            <a:picLocks noChangeAspect="1"/>
          </p:cNvPicPr>
          <p:nvPr/>
        </p:nvPicPr>
        <p:blipFill>
          <a:blip r:embed="rId5"/>
          <a:stretch>
            <a:fillRect/>
          </a:stretch>
        </p:blipFill>
        <p:spPr>
          <a:xfrm>
            <a:off x="6607790" y="1141408"/>
            <a:ext cx="1435101" cy="1602181"/>
          </a:xfrm>
          <a:prstGeom prst="rect">
            <a:avLst/>
          </a:prstGeom>
        </p:spPr>
      </p:pic>
      <p:pic>
        <p:nvPicPr>
          <p:cNvPr id="8" name="Picture 7">
            <a:extLst>
              <a:ext uri="{FF2B5EF4-FFF2-40B4-BE49-F238E27FC236}">
                <a16:creationId xmlns:a16="http://schemas.microsoft.com/office/drawing/2014/main" id="{EFA3D582-1BF6-68F6-E27E-8EE7441C4617}"/>
              </a:ext>
            </a:extLst>
          </p:cNvPr>
          <p:cNvPicPr>
            <a:picLocks noChangeAspect="1"/>
          </p:cNvPicPr>
          <p:nvPr/>
        </p:nvPicPr>
        <p:blipFill>
          <a:blip r:embed="rId6"/>
          <a:stretch>
            <a:fillRect/>
          </a:stretch>
        </p:blipFill>
        <p:spPr>
          <a:xfrm>
            <a:off x="8557725" y="1141407"/>
            <a:ext cx="1435101" cy="1602182"/>
          </a:xfrm>
          <a:prstGeom prst="rect">
            <a:avLst/>
          </a:prstGeom>
        </p:spPr>
      </p:pic>
      <p:pic>
        <p:nvPicPr>
          <p:cNvPr id="9" name="Picture 8">
            <a:extLst>
              <a:ext uri="{FF2B5EF4-FFF2-40B4-BE49-F238E27FC236}">
                <a16:creationId xmlns:a16="http://schemas.microsoft.com/office/drawing/2014/main" id="{C019F43B-DC82-4697-2C95-6C4C707BDC5D}"/>
              </a:ext>
            </a:extLst>
          </p:cNvPr>
          <p:cNvPicPr>
            <a:picLocks noChangeAspect="1"/>
          </p:cNvPicPr>
          <p:nvPr/>
        </p:nvPicPr>
        <p:blipFill>
          <a:blip r:embed="rId7"/>
          <a:stretch>
            <a:fillRect/>
          </a:stretch>
        </p:blipFill>
        <p:spPr>
          <a:xfrm>
            <a:off x="10507660" y="1141406"/>
            <a:ext cx="1435102" cy="1602183"/>
          </a:xfrm>
          <a:prstGeom prst="rect">
            <a:avLst/>
          </a:prstGeom>
        </p:spPr>
      </p:pic>
      <p:sp>
        <p:nvSpPr>
          <p:cNvPr id="11" name="TextBox 10">
            <a:extLst>
              <a:ext uri="{FF2B5EF4-FFF2-40B4-BE49-F238E27FC236}">
                <a16:creationId xmlns:a16="http://schemas.microsoft.com/office/drawing/2014/main" id="{A392EE73-3AFC-FB3D-AA35-609B37740327}"/>
              </a:ext>
            </a:extLst>
          </p:cNvPr>
          <p:cNvSpPr txBox="1"/>
          <p:nvPr/>
        </p:nvSpPr>
        <p:spPr>
          <a:xfrm>
            <a:off x="85728" y="2816479"/>
            <a:ext cx="12192000" cy="4555093"/>
          </a:xfrm>
          <a:prstGeom prst="rect">
            <a:avLst/>
          </a:prstGeom>
          <a:noFill/>
        </p:spPr>
        <p:txBody>
          <a:bodyPr wrap="square">
            <a:spAutoFit/>
          </a:bodyPr>
          <a:lstStyle/>
          <a:p>
            <a:pPr marL="342900" indent="-342900">
              <a:buFont typeface="Wingdings" pitchFamily="2" charset="2"/>
              <a:buChar char="q"/>
            </a:pPr>
            <a:r>
              <a:rPr lang="en-GB" sz="2200" b="1">
                <a:effectLst/>
                <a:latin typeface="Gill Sans Nova Light" panose="020F0302020204030204" pitchFamily="34" charset="0"/>
                <a:cs typeface="Gill Sans Nova Light" panose="020F0302020204030204" pitchFamily="34" charset="0"/>
              </a:rPr>
              <a:t>Use the template provided to design a crest for </a:t>
            </a:r>
            <a:r>
              <a:rPr lang="en-GB" sz="2200" b="1" u="sng">
                <a:effectLst/>
                <a:latin typeface="Gill Sans Nova Light" panose="020F0302020204030204" pitchFamily="34" charset="0"/>
                <a:cs typeface="Gill Sans Nova Light" panose="020F0302020204030204" pitchFamily="34" charset="0"/>
              </a:rPr>
              <a:t>YOUR</a:t>
            </a:r>
            <a:r>
              <a:rPr lang="en-GB" sz="2200" b="1">
                <a:effectLst/>
                <a:latin typeface="Gill Sans Nova Light" panose="020F0302020204030204" pitchFamily="34" charset="0"/>
                <a:cs typeface="Gill Sans Nova Light" panose="020F0302020204030204" pitchFamily="34" charset="0"/>
              </a:rPr>
              <a:t> house</a:t>
            </a:r>
          </a:p>
          <a:p>
            <a:pPr marL="342900" indent="-342900">
              <a:buFont typeface="Wingdings" pitchFamily="2" charset="2"/>
              <a:buChar char="q"/>
            </a:pPr>
            <a:endParaRPr lang="en-GB" sz="2200" b="1">
              <a:latin typeface="Gill Sans Nova Light" panose="020F0302020204030204" pitchFamily="34" charset="0"/>
              <a:cs typeface="Gill Sans Nova Light" panose="020F0302020204030204" pitchFamily="34" charset="0"/>
            </a:endParaRPr>
          </a:p>
          <a:p>
            <a:pPr marL="342900" indent="-342900">
              <a:buFont typeface="Wingdings" pitchFamily="2" charset="2"/>
              <a:buChar char="q"/>
            </a:pPr>
            <a:r>
              <a:rPr lang="en-GB" sz="2200" b="1">
                <a:latin typeface="Gill Sans Nova Light" panose="020F0302020204030204" pitchFamily="34" charset="0"/>
                <a:cs typeface="Gill Sans Nova Light" panose="020F0302020204030204" pitchFamily="34" charset="0"/>
              </a:rPr>
              <a:t>The background must include you house colour in some way</a:t>
            </a:r>
          </a:p>
          <a:p>
            <a:pPr marL="342900" indent="-342900">
              <a:buFont typeface="Wingdings" pitchFamily="2" charset="2"/>
              <a:buChar char="q"/>
            </a:pPr>
            <a:endParaRPr lang="en-GB" sz="2200" b="1">
              <a:latin typeface="Gill Sans Nova Light" panose="020F0302020204030204" pitchFamily="34" charset="0"/>
              <a:cs typeface="Gill Sans Nova Light" panose="020F0302020204030204" pitchFamily="34" charset="0"/>
            </a:endParaRPr>
          </a:p>
          <a:p>
            <a:pPr marL="342900" indent="-342900">
              <a:buFont typeface="Wingdings" pitchFamily="2" charset="2"/>
              <a:buChar char="q"/>
            </a:pPr>
            <a:r>
              <a:rPr lang="en-GB" sz="2200" b="1">
                <a:latin typeface="Gill Sans Nova Light" panose="020F0302020204030204" pitchFamily="34" charset="0"/>
                <a:cs typeface="Gill Sans Nova Light" panose="020F0302020204030204" pitchFamily="34" charset="0"/>
              </a:rPr>
              <a:t>The name of your house must be clearly visible as part of your design</a:t>
            </a:r>
          </a:p>
          <a:p>
            <a:pPr marL="342900" indent="-342900">
              <a:buFont typeface="Wingdings" pitchFamily="2" charset="2"/>
              <a:buChar char="q"/>
            </a:pPr>
            <a:endParaRPr lang="en-GB" sz="2200" b="1">
              <a:latin typeface="Gill Sans Nova Light" panose="020F0302020204030204" pitchFamily="34" charset="0"/>
              <a:cs typeface="Gill Sans Nova Light" panose="020F0302020204030204" pitchFamily="34" charset="0"/>
            </a:endParaRPr>
          </a:p>
          <a:p>
            <a:pPr marL="342900" indent="-342900">
              <a:buFont typeface="Wingdings" pitchFamily="2" charset="2"/>
              <a:buChar char="q"/>
            </a:pPr>
            <a:r>
              <a:rPr lang="en-GB" sz="2200" b="1">
                <a:latin typeface="Gill Sans Nova Light" panose="020F0302020204030204" pitchFamily="34" charset="0"/>
                <a:cs typeface="Gill Sans Nova Light" panose="020F0302020204030204" pitchFamily="34" charset="0"/>
              </a:rPr>
              <a:t>Winning designs will be adapted by a professional graphic designer to be used throughout the school</a:t>
            </a:r>
          </a:p>
          <a:p>
            <a:pPr marL="342900" indent="-342900">
              <a:buFont typeface="Wingdings" pitchFamily="2" charset="2"/>
              <a:buChar char="q"/>
            </a:pPr>
            <a:endParaRPr lang="en-GB" sz="2400" b="1">
              <a:latin typeface="Gill Sans Nova Light" panose="020F0302020204030204" pitchFamily="34" charset="0"/>
              <a:cs typeface="Gill Sans Nova Light" panose="020F0302020204030204" pitchFamily="34" charset="0"/>
            </a:endParaRPr>
          </a:p>
          <a:p>
            <a:pPr marL="342900" indent="-342900">
              <a:buFont typeface="Wingdings" pitchFamily="2" charset="2"/>
              <a:buChar char="q"/>
            </a:pPr>
            <a:r>
              <a:rPr lang="en-GB" sz="2200" b="1">
                <a:latin typeface="Gill Sans Nova Light" panose="020F0302020204030204" pitchFamily="34" charset="0"/>
                <a:cs typeface="Gill Sans Nova Light" panose="020F0302020204030204" pitchFamily="34" charset="0"/>
              </a:rPr>
              <a:t>All entries to be submitted to Mrs McAlpine by Friday 30</a:t>
            </a:r>
            <a:r>
              <a:rPr lang="en-GB" sz="2200" b="1" baseline="30000">
                <a:latin typeface="Gill Sans Nova Light" panose="020F0302020204030204" pitchFamily="34" charset="0"/>
                <a:cs typeface="Gill Sans Nova Light" panose="020F0302020204030204" pitchFamily="34" charset="0"/>
              </a:rPr>
              <a:t>th</a:t>
            </a:r>
            <a:r>
              <a:rPr lang="en-GB" sz="2200" b="1">
                <a:latin typeface="Gill Sans Nova Light" panose="020F0302020204030204" pitchFamily="34" charset="0"/>
                <a:cs typeface="Gill Sans Nova Light" panose="020F0302020204030204" pitchFamily="34" charset="0"/>
              </a:rPr>
              <a:t> June with name and tutor group clearly labelled</a:t>
            </a:r>
          </a:p>
          <a:p>
            <a:pPr marL="342900" indent="-342900">
              <a:buFont typeface="Wingdings" pitchFamily="2" charset="2"/>
              <a:buChar char="q"/>
            </a:pPr>
            <a:endParaRPr lang="en-GB" sz="2200" b="1">
              <a:latin typeface="Gill Sans Nova Light" panose="020F0302020204030204" pitchFamily="34" charset="0"/>
              <a:cs typeface="Gill Sans Nova Light" panose="020F0302020204030204" pitchFamily="34" charset="0"/>
            </a:endParaRPr>
          </a:p>
          <a:p>
            <a:pPr marL="342900" indent="-342900">
              <a:buFont typeface="Wingdings" pitchFamily="2" charset="2"/>
              <a:buChar char="q"/>
            </a:pPr>
            <a:r>
              <a:rPr lang="en-GB" sz="2200" b="1">
                <a:latin typeface="Gill Sans Nova Light" panose="020F0302020204030204" pitchFamily="34" charset="0"/>
                <a:cs typeface="Gill Sans Nova Light" panose="020F0302020204030204" pitchFamily="34" charset="0"/>
              </a:rPr>
              <a:t>Designs can be hand drawn and handed in, or created digitally and emailed to </a:t>
            </a:r>
            <a:r>
              <a:rPr lang="en-GB" sz="2200" b="1" err="1">
                <a:latin typeface="Gill Sans Nova" panose="020B0602020104020203" pitchFamily="34" charset="0"/>
                <a:cs typeface="Gill Sans Nova Light" panose="020F0302020204030204" pitchFamily="34" charset="0"/>
              </a:rPr>
              <a:t>gma@hsl.gloucs.sch.uk</a:t>
            </a:r>
            <a:endParaRPr lang="en-GB" sz="2200" b="1">
              <a:latin typeface="Gill Sans Nova" panose="020B0602020104020203" pitchFamily="34" charset="0"/>
              <a:cs typeface="Gill Sans Nova Light" panose="020F0302020204030204" pitchFamily="34" charset="0"/>
            </a:endParaRPr>
          </a:p>
          <a:p>
            <a:endParaRPr lang="en-GB" sz="2200" b="1">
              <a:latin typeface="Gill Sans Nova Light" panose="020F0302020204030204" pitchFamily="34" charset="0"/>
              <a:cs typeface="Gill Sans Nova Light" panose="020F0302020204030204" pitchFamily="34" charset="0"/>
            </a:endParaRPr>
          </a:p>
          <a:p>
            <a:endParaRPr lang="en-GB" sz="2400" b="1">
              <a:latin typeface="Gill Sans Nova Light" panose="020F0302020204030204" pitchFamily="34" charset="0"/>
              <a:cs typeface="Gill Sans Nova Light" panose="020F0302020204030204" pitchFamily="34" charset="0"/>
            </a:endParaRPr>
          </a:p>
        </p:txBody>
      </p:sp>
    </p:spTree>
    <p:extLst>
      <p:ext uri="{BB962C8B-B14F-4D97-AF65-F5344CB8AC3E}">
        <p14:creationId xmlns:p14="http://schemas.microsoft.com/office/powerpoint/2010/main" val="167447534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62590642-be03-468e-86ba-cb2e49d85518" xsi:nil="true"/>
    <lcf76f155ced4ddcb4097134ff3c332f xmlns="cb108a9a-5529-4549-8446-5a23e3d559bf">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6C02AC3213FCF498C895B875EE27F7C" ma:contentTypeVersion="15" ma:contentTypeDescription="Create a new document." ma:contentTypeScope="" ma:versionID="19e1351014a5786b8ef187d8e7f579ba">
  <xsd:schema xmlns:xsd="http://www.w3.org/2001/XMLSchema" xmlns:xs="http://www.w3.org/2001/XMLSchema" xmlns:p="http://schemas.microsoft.com/office/2006/metadata/properties" xmlns:ns2="cb108a9a-5529-4549-8446-5a23e3d559bf" xmlns:ns3="62590642-be03-468e-86ba-cb2e49d85518" targetNamespace="http://schemas.microsoft.com/office/2006/metadata/properties" ma:root="true" ma:fieldsID="7ac6d31fd8e9fd1d91b3c8a6b88fa94d" ns2:_="" ns3:_="">
    <xsd:import namespace="cb108a9a-5529-4549-8446-5a23e3d559bf"/>
    <xsd:import namespace="62590642-be03-468e-86ba-cb2e49d85518"/>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3:TaxCatchAll" minOccurs="0"/>
                <xsd:element ref="ns2:MediaServiceGenerationTime" minOccurs="0"/>
                <xsd:element ref="ns2:MediaServiceEventHashCode" minOccurs="0"/>
                <xsd:element ref="ns2:lcf76f155ced4ddcb4097134ff3c332f" minOccurs="0"/>
                <xsd:element ref="ns2:MediaServiceOCR"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b108a9a-5529-4549-8446-5a23e3d559b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f44c12b8-2445-4b1a-b3bf-b0c67ddb4e37" ma:termSetId="09814cd3-568e-fe90-9814-8d621ff8fb84" ma:anchorId="fba54fb3-c3e1-fe81-a776-ca4b69148c4d" ma:open="true" ma:isKeyword="false">
      <xsd:complexType>
        <xsd:sequence>
          <xsd:element ref="pc:Terms" minOccurs="0" maxOccurs="1"/>
        </xsd:sequence>
      </xsd:complex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20" nillable="true" ma:displayName="Location" ma:descrip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2590642-be03-468e-86ba-cb2e49d85518"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f396b23a-4809-4fa2-b668-215f786fd102}" ma:internalName="TaxCatchAll" ma:showField="CatchAllData" ma:web="62590642-be03-468e-86ba-cb2e49d85518">
      <xsd:complexType>
        <xsd:complexContent>
          <xsd:extension base="dms:MultiChoiceLookup">
            <xsd:sequence>
              <xsd:element name="Value" type="dms:Lookup" maxOccurs="unbounded" minOccurs="0" nillable="true"/>
            </xsd:sequence>
          </xsd:extension>
        </xsd:complexContent>
      </xsd:complexType>
    </xsd:element>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8A5F670-9CE9-4260-BA8B-041CAE04DA89}">
  <ds:schemaRefs>
    <ds:schemaRef ds:uri="62590642-be03-468e-86ba-cb2e49d85518"/>
    <ds:schemaRef ds:uri="cb108a9a-5529-4549-8446-5a23e3d559bf"/>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40F9DFB7-BB4D-42DF-87DE-842D7184C9B3}">
  <ds:schemaRefs>
    <ds:schemaRef ds:uri="62590642-be03-468e-86ba-cb2e49d85518"/>
    <ds:schemaRef ds:uri="cb108a9a-5529-4549-8446-5a23e3d559bf"/>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31F70127-EB79-40F3-87F6-422C513D6FC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440</Words>
  <Application>Microsoft Office PowerPoint</Application>
  <PresentationFormat>Widescreen</PresentationFormat>
  <Paragraphs>24</Paragraphs>
  <Slides>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vt:i4>
      </vt:variant>
    </vt:vector>
  </HeadingPairs>
  <TitlesOfParts>
    <vt:vector size="12" baseType="lpstr">
      <vt:lpstr>Arial</vt:lpstr>
      <vt:lpstr>Calibri</vt:lpstr>
      <vt:lpstr>Calibri Light</vt:lpstr>
      <vt:lpstr>Gill Sans Nova</vt:lpstr>
      <vt:lpstr>Gill Sans Nova Light</vt:lpstr>
      <vt:lpstr>Wingdings</vt:lpstr>
      <vt:lpstr>Office Theme</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Amy Heron</cp:lastModifiedBy>
  <cp:revision>1</cp:revision>
  <dcterms:created xsi:type="dcterms:W3CDTF">2023-05-30T17:01:29Z</dcterms:created>
  <dcterms:modified xsi:type="dcterms:W3CDTF">2023-06-09T12:36:37Z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0x01010056C02AC3213FCF498C895B875EE27F7C</vt:lpwstr>
  </property>
  <property fmtid="{D5CDD505-2E9C-101B-9397-08002B2CF9AE}" pid="3" name="MediaServiceImageTags">
    <vt:lpwstr/>
  </property>
</Properties>
</file>